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6" r:id="rId2"/>
  </p:sldMasterIdLst>
  <p:notesMasterIdLst>
    <p:notesMasterId r:id="rId7"/>
  </p:notesMasterIdLst>
  <p:handoutMasterIdLst>
    <p:handoutMasterId r:id="rId8"/>
  </p:handoutMasterIdLst>
  <p:sldIdLst>
    <p:sldId id="266" r:id="rId3"/>
    <p:sldId id="284" r:id="rId4"/>
    <p:sldId id="285" r:id="rId5"/>
    <p:sldId id="286"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821"/>
    <a:srgbClr val="E614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2" autoAdjust="0"/>
    <p:restoredTop sz="85553" autoAdjust="0"/>
  </p:normalViewPr>
  <p:slideViewPr>
    <p:cSldViewPr>
      <p:cViewPr varScale="1">
        <p:scale>
          <a:sx n="78" d="100"/>
          <a:sy n="78" d="100"/>
        </p:scale>
        <p:origin x="200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9/13/2022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13/09/2022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fld id="{43E4FA3A-A82C-9342-ACC5-A8C8DFE30C83}" type="datetime1">
              <a:rPr lang="en-GB" smtClean="0"/>
              <a:t>13/09/2022</a:t>
            </a:fld>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PowerPoint subject</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5B2B92F-D305-5444-A032-1387564170F9}" type="datetime1">
              <a:rPr lang="en-GB" smtClean="0"/>
              <a:t>13/09/2022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487E4AB-51A7-C34F-A2B3-A6032CC7CCF6}" type="datetime1">
              <a:rPr lang="en-GB" smtClean="0"/>
              <a:t>13/09/2022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88F985-2F61-EF44-AC16-588E6BB3DFAB}" type="datetime1">
              <a:rPr lang="en-GB" smtClean="0"/>
              <a:t>13/09/2022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71B70-08C4-A24E-9CFE-4CCCB25E68D8}" type="datetime1">
              <a:rPr lang="en-GB" smtClean="0"/>
              <a:t>13/09/2022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fld id="{E003C441-F75E-F340-8984-BACC162761CD}" type="datetime1">
              <a:rPr lang="en-GB" smtClean="0"/>
              <a:t>13/09/2022</a:t>
            </a:fld>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fld id="{C52ADFCB-0527-F042-8815-2E9E75EE78E7}" type="datetime1">
              <a:rPr lang="en-GB" smtClean="0"/>
              <a:t>13/09/2022</a:t>
            </a:fld>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fld id="{5339B764-0D4E-314C-907C-9962B958C3B2}" type="datetime1">
              <a:rPr lang="en-GB" smtClean="0"/>
              <a:t>13/09/2022</a:t>
            </a:fld>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fld id="{0205ECD1-EA86-5042-8E5D-8CD468D0EF7B}" type="datetime1">
              <a:rPr lang="en-GB" smtClean="0"/>
              <a:t>13/09/2022</a:t>
            </a:fld>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fld id="{42AF4360-4481-7545-8D7C-4671AA4E9ABC}" type="datetime1">
              <a:rPr lang="en-GB" smtClean="0"/>
              <a:t>13/09/2022</a:t>
            </a:fld>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PowerPoint subject</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fld id="{81A57EF5-9C75-F247-90C6-330FFE7DD956}" type="datetime1">
              <a:rPr lang="en-GB" smtClean="0"/>
              <a:t>13/09/2022</a:t>
            </a:fld>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PowerPoint subject</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fld id="{A129F02E-E13B-E148-99C8-275F8509BA90}" type="datetime1">
              <a:rPr lang="en-GB" smtClean="0"/>
              <a:t>13/09/2022</a:t>
            </a:fld>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GB"/>
              <a:t>PowerPoint subject</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fld id="{39E10497-FB40-F04E-9497-E757AF0D1A19}" type="datetime1">
              <a:rPr lang="en-GB" smtClean="0"/>
              <a:t>13/09/2022</a:t>
            </a:fld>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PowerPoint subject</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fld id="{2456A2FD-B516-C943-8B9D-2F08E1C907F4}" type="datetime1">
              <a:rPr lang="en-GB" smtClean="0"/>
              <a:t>13/09/2022</a:t>
            </a:fld>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fld id="{C3DB39BD-AEA2-E647-9907-9FB827C5704B}" type="datetime1">
              <a:rPr lang="en-GB" smtClean="0"/>
              <a:t>13/09/2022</a:t>
            </a:fld>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fld id="{CA3240DD-3871-3941-B3EF-61029DBDF9E3}" type="datetime1">
              <a:rPr lang="en-GB" smtClean="0"/>
              <a:t>13/09/2022</a:t>
            </a:fld>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fld id="{3ECF2B3C-2039-C64F-905C-2E5E2ACCFE17}" type="datetime1">
              <a:rPr lang="en-GB" smtClean="0"/>
              <a:t>13/09/2022</a:t>
            </a:fld>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221D5E-CFEC-5A42-8E5F-8196582A131B}" type="datetime1">
              <a:rPr lang="en-GB" smtClean="0"/>
              <a:t>13/09/2022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43CDDF-ABF6-2E46-B71A-203AEF044F4F}" type="datetime1">
              <a:rPr lang="en-GB" smtClean="0"/>
              <a:t>13/09/2022</a:t>
            </a:fld>
            <a:endParaRPr lang="en-GB"/>
          </a:p>
        </p:txBody>
      </p:sp>
      <p:sp>
        <p:nvSpPr>
          <p:cNvPr id="4" name="Footer Placeholder 3"/>
          <p:cNvSpPr>
            <a:spLocks noGrp="1"/>
          </p:cNvSpPr>
          <p:nvPr>
            <p:ph type="ftr" sz="quarter" idx="11"/>
          </p:nvPr>
        </p:nvSpPr>
        <p:spPr/>
        <p:txBody>
          <a:bodyPr/>
          <a:lstStyle/>
          <a:p>
            <a:r>
              <a:rPr lang="en-GB"/>
              <a:t>PowerPoint subject</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DD03AE-556A-F545-B51E-38CE9AF27BAE}" type="datetime1">
              <a:rPr lang="en-GB" smtClean="0"/>
              <a:t>13/09/2022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C44F03C-2FB5-DC44-98B1-CC6FEE24020E}" type="datetime1">
              <a:rPr lang="en-GB" smtClean="0"/>
              <a:t>13/09/2022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983098-7694-3E4F-B00D-6E47BFCB5581}" type="datetime1">
              <a:rPr lang="en-GB" smtClean="0"/>
              <a:t>13/09/2022</a:t>
            </a:fld>
            <a:endParaRPr lang="en-GB"/>
          </a:p>
        </p:txBody>
      </p:sp>
      <p:sp>
        <p:nvSpPr>
          <p:cNvPr id="8" name="Footer Placeholder 7"/>
          <p:cNvSpPr>
            <a:spLocks noGrp="1"/>
          </p:cNvSpPr>
          <p:nvPr>
            <p:ph type="ftr" sz="quarter" idx="11"/>
          </p:nvPr>
        </p:nvSpPr>
        <p:spPr/>
        <p:txBody>
          <a:bodyPr/>
          <a:lstStyle/>
          <a:p>
            <a:r>
              <a:rPr lang="en-GB"/>
              <a:t>PowerPoint subject</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302DBA-3C4F-2944-BD52-F261101B18F8}" type="datetime1">
              <a:rPr lang="en-GB" smtClean="0"/>
              <a:t>13/09/2022</a:t>
            </a:fld>
            <a:endParaRPr lang="en-GB"/>
          </a:p>
        </p:txBody>
      </p:sp>
      <p:sp>
        <p:nvSpPr>
          <p:cNvPr id="4" name="Footer Placeholder 3"/>
          <p:cNvSpPr>
            <a:spLocks noGrp="1"/>
          </p:cNvSpPr>
          <p:nvPr>
            <p:ph type="ftr" sz="quarter" idx="11"/>
          </p:nvPr>
        </p:nvSpPr>
        <p:spPr/>
        <p:txBody>
          <a:bodyPr/>
          <a:lstStyle/>
          <a:p>
            <a:r>
              <a:rPr lang="en-GB"/>
              <a:t>PowerPoint subject</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5C0585-436C-3044-86A3-A97BC7B853C2}" type="datetime1">
              <a:rPr lang="en-GB" smtClean="0"/>
              <a:t>13/09/2022</a:t>
            </a:fld>
            <a:endParaRPr lang="en-GB"/>
          </a:p>
        </p:txBody>
      </p:sp>
      <p:sp>
        <p:nvSpPr>
          <p:cNvPr id="3" name="Footer Placeholder 2"/>
          <p:cNvSpPr>
            <a:spLocks noGrp="1"/>
          </p:cNvSpPr>
          <p:nvPr>
            <p:ph type="ftr" sz="quarter" idx="11"/>
          </p:nvPr>
        </p:nvSpPr>
        <p:spPr/>
        <p:txBody>
          <a:bodyPr/>
          <a:lstStyle/>
          <a:p>
            <a:r>
              <a:rPr lang="en-GB"/>
              <a:t>PowerPoint subject</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9A4239F-BD8D-CA4F-8587-DF30D3AE5589}" type="datetime1">
              <a:rPr lang="en-GB" smtClean="0"/>
              <a:t>13/09/2022</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PowerPoint subject</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8CE6BF-836A-DF4F-9D8D-BEBA65A8F45B}" type="datetime1">
              <a:rPr lang="en-GB" smtClean="0"/>
              <a:t>13/09/2022</a:t>
            </a:fld>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subject</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FF4DD-107E-419F-A452-104EDCD74B78}"/>
              </a:ext>
            </a:extLst>
          </p:cNvPr>
          <p:cNvSpPr>
            <a:spLocks noGrp="1"/>
          </p:cNvSpPr>
          <p:nvPr>
            <p:ph type="ctrTitle"/>
          </p:nvPr>
        </p:nvSpPr>
        <p:spPr>
          <a:xfrm>
            <a:off x="279988" y="812612"/>
            <a:ext cx="8496944" cy="864096"/>
          </a:xfrm>
        </p:spPr>
        <p:txBody>
          <a:bodyPr>
            <a:noAutofit/>
          </a:bodyPr>
          <a:lstStyle/>
          <a:p>
            <a:pPr algn="l"/>
            <a:r>
              <a:rPr lang="en-GB" sz="3600" b="1" i="1" dirty="0"/>
              <a:t>Practice Section 3: Reading Aloud</a:t>
            </a:r>
          </a:p>
        </p:txBody>
      </p:sp>
      <p:sp>
        <p:nvSpPr>
          <p:cNvPr id="3" name="Subtitle 2">
            <a:extLst>
              <a:ext uri="{FF2B5EF4-FFF2-40B4-BE49-F238E27FC236}">
                <a16:creationId xmlns:a16="http://schemas.microsoft.com/office/drawing/2014/main" id="{2236AEA3-5ED0-4A9C-8A93-EE6B0C18DC77}"/>
              </a:ext>
            </a:extLst>
          </p:cNvPr>
          <p:cNvSpPr>
            <a:spLocks noGrp="1"/>
          </p:cNvSpPr>
          <p:nvPr>
            <p:ph type="subTitle" idx="1"/>
          </p:nvPr>
        </p:nvSpPr>
        <p:spPr>
          <a:xfrm>
            <a:off x="323528" y="1819180"/>
            <a:ext cx="4401956" cy="4332530"/>
          </a:xfrm>
        </p:spPr>
        <p:txBody>
          <a:bodyPr>
            <a:noAutofit/>
          </a:bodyPr>
          <a:lstStyle/>
          <a:p>
            <a:r>
              <a:rPr lang="en-GB" sz="1800" dirty="0">
                <a:solidFill>
                  <a:schemeClr val="tx1"/>
                </a:solidFill>
              </a:rPr>
              <a:t>Work in pairs to practise reading your chosen passage aloud and assessing each other to see how you can improve. </a:t>
            </a:r>
          </a:p>
          <a:p>
            <a:endParaRPr lang="en-GB" sz="1800" dirty="0">
              <a:solidFill>
                <a:schemeClr val="tx1"/>
              </a:solidFill>
            </a:endParaRPr>
          </a:p>
          <a:p>
            <a:r>
              <a:rPr lang="en-GB" sz="1800" dirty="0">
                <a:solidFill>
                  <a:schemeClr val="tx1"/>
                </a:solidFill>
              </a:rPr>
              <a:t>Use the Peer Assessment Checklists. </a:t>
            </a:r>
          </a:p>
          <a:p>
            <a:endParaRPr lang="en-GB" sz="1800" dirty="0">
              <a:solidFill>
                <a:schemeClr val="tx1"/>
              </a:solidFill>
            </a:endParaRPr>
          </a:p>
          <a:p>
            <a:r>
              <a:rPr lang="en-GB" sz="1800" dirty="0">
                <a:solidFill>
                  <a:schemeClr val="tx1"/>
                </a:solidFill>
              </a:rPr>
              <a:t>As you are listening to your partner, tick off what you can hear and see your partner doing. Make some comments to say what they did well, and what they can do to improve. </a:t>
            </a:r>
          </a:p>
          <a:p>
            <a:endParaRPr lang="en-GB" sz="1800" dirty="0">
              <a:solidFill>
                <a:schemeClr val="tx1"/>
              </a:solidFill>
            </a:endParaRPr>
          </a:p>
          <a:p>
            <a:r>
              <a:rPr lang="en-GB" sz="1800" dirty="0">
                <a:solidFill>
                  <a:schemeClr val="tx1"/>
                </a:solidFill>
              </a:rPr>
              <a:t>After you have given them your feedback, try again to see how you improve!</a:t>
            </a:r>
          </a:p>
        </p:txBody>
      </p:sp>
      <p:grpSp>
        <p:nvGrpSpPr>
          <p:cNvPr id="7" name="Group 6"/>
          <p:cNvGrpSpPr/>
          <p:nvPr/>
        </p:nvGrpSpPr>
        <p:grpSpPr>
          <a:xfrm>
            <a:off x="5194775" y="1970173"/>
            <a:ext cx="3607321" cy="3875213"/>
            <a:chOff x="4997127" y="1425995"/>
            <a:chExt cx="4005518" cy="4427396"/>
          </a:xfrm>
        </p:grpSpPr>
        <p:pic>
          <p:nvPicPr>
            <p:cNvPr id="5" name="Picture 4"/>
            <p:cNvPicPr>
              <a:picLocks noChangeAspect="1"/>
            </p:cNvPicPr>
            <p:nvPr/>
          </p:nvPicPr>
          <p:blipFill>
            <a:blip r:embed="rId2"/>
            <a:stretch>
              <a:fillRect/>
            </a:stretch>
          </p:blipFill>
          <p:spPr>
            <a:xfrm rot="20612488">
              <a:off x="5364563" y="1425995"/>
              <a:ext cx="3081539" cy="3088387"/>
            </a:xfrm>
            <a:prstGeom prst="rect">
              <a:avLst/>
            </a:prstGeom>
          </p:spPr>
        </p:pic>
        <p:pic>
          <p:nvPicPr>
            <p:cNvPr id="6" name="Picture 5"/>
            <p:cNvPicPr>
              <a:picLocks noChangeAspect="1"/>
            </p:cNvPicPr>
            <p:nvPr/>
          </p:nvPicPr>
          <p:blipFill>
            <a:blip r:embed="rId3"/>
            <a:stretch>
              <a:fillRect/>
            </a:stretch>
          </p:blipFill>
          <p:spPr>
            <a:xfrm rot="616967">
              <a:off x="4997127" y="3628103"/>
              <a:ext cx="4005518" cy="2225288"/>
            </a:xfrm>
            <a:prstGeom prst="rect">
              <a:avLst/>
            </a:prstGeom>
          </p:spPr>
        </p:pic>
      </p:grpSp>
    </p:spTree>
    <p:extLst>
      <p:ext uri="{BB962C8B-B14F-4D97-AF65-F5344CB8AC3E}">
        <p14:creationId xmlns:p14="http://schemas.microsoft.com/office/powerpoint/2010/main" val="423477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7886700" cy="792088"/>
          </a:xfrm>
        </p:spPr>
        <p:txBody>
          <a:bodyPr/>
          <a:lstStyle/>
          <a:p>
            <a:r>
              <a:rPr lang="en-GB" b="1" i="1" dirty="0">
                <a:latin typeface="+mn-lt"/>
              </a:rPr>
              <a:t>Entry Level 1</a:t>
            </a:r>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sp>
        <p:nvSpPr>
          <p:cNvPr id="6" name="Rectangle 5"/>
          <p:cNvSpPr/>
          <p:nvPr/>
        </p:nvSpPr>
        <p:spPr>
          <a:xfrm>
            <a:off x="353005" y="1916832"/>
            <a:ext cx="7920880" cy="2782428"/>
          </a:xfrm>
          <a:prstGeom prst="rect">
            <a:avLst/>
          </a:prstGeom>
        </p:spPr>
        <p:txBody>
          <a:bodyPr wrap="square">
            <a:spAutoFit/>
          </a:bodyPr>
          <a:lstStyle/>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Choose a passage of about 100 words, from a favourite book or story.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Take turns to have a go at reading the section your partner has chosen.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Start by introducing the reading, giving the title and author of the book.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Talk about why you have chosen the book/story.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Then read the passage clearly and loudly enough for your partner to hear.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variations in pace, pitch and tone to make your reading interesting.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different voices for the dialogue. </a:t>
            </a:r>
            <a:endParaRPr lang="en-GB" dirty="0"/>
          </a:p>
        </p:txBody>
      </p:sp>
    </p:spTree>
    <p:extLst>
      <p:ext uri="{BB962C8B-B14F-4D97-AF65-F5344CB8AC3E}">
        <p14:creationId xmlns:p14="http://schemas.microsoft.com/office/powerpoint/2010/main" val="3261536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189" y="1052736"/>
            <a:ext cx="7886700" cy="720080"/>
          </a:xfrm>
        </p:spPr>
        <p:txBody>
          <a:bodyPr/>
          <a:lstStyle/>
          <a:p>
            <a:r>
              <a:rPr lang="en-GB" b="1" i="1" dirty="0">
                <a:latin typeface="+mn-lt"/>
              </a:rPr>
              <a:t>Entry Level 2</a:t>
            </a:r>
          </a:p>
        </p:txBody>
      </p:sp>
      <p:sp>
        <p:nvSpPr>
          <p:cNvPr id="5" name="Slide Number Placeholder 4"/>
          <p:cNvSpPr>
            <a:spLocks noGrp="1"/>
          </p:cNvSpPr>
          <p:nvPr>
            <p:ph type="sldNum" sz="quarter" idx="12"/>
          </p:nvPr>
        </p:nvSpPr>
        <p:spPr/>
        <p:txBody>
          <a:bodyPr/>
          <a:lstStyle/>
          <a:p>
            <a:fld id="{EFC07C4F-4DD7-4452-9CBE-7B4BC77324C7}" type="slidenum">
              <a:rPr lang="en-GB" smtClean="0"/>
              <a:t>3</a:t>
            </a:fld>
            <a:endParaRPr lang="en-GB"/>
          </a:p>
        </p:txBody>
      </p:sp>
      <p:sp>
        <p:nvSpPr>
          <p:cNvPr id="6" name="Rectangle 5"/>
          <p:cNvSpPr/>
          <p:nvPr/>
        </p:nvSpPr>
        <p:spPr>
          <a:xfrm>
            <a:off x="413912" y="1979760"/>
            <a:ext cx="7920880" cy="4159921"/>
          </a:xfrm>
          <a:prstGeom prst="rect">
            <a:avLst/>
          </a:prstGeom>
        </p:spPr>
        <p:txBody>
          <a:bodyPr wrap="square">
            <a:spAutoFit/>
          </a:bodyPr>
          <a:lstStyle/>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Choose a passage from your chosen book/story that is four to five pages long.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The pages should contain dialogue.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In pairs, choose extracts for each other to read from within the four to five pages.</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Take turns to have a go at reading the section your partner has chosen.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Start by introducing the reading, giving the title and author of the book.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Talk about the characters that are in the book, and explain which one you would like to talk to and why.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Then read the passage clearly and loudly enough for your partner to hear.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variations in pace, pitch and tone to make your reading interesting.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different voices for the dialogue. </a:t>
            </a:r>
            <a:endParaRPr lang="en-GB" dirty="0"/>
          </a:p>
        </p:txBody>
      </p:sp>
    </p:spTree>
    <p:extLst>
      <p:ext uri="{BB962C8B-B14F-4D97-AF65-F5344CB8AC3E}">
        <p14:creationId xmlns:p14="http://schemas.microsoft.com/office/powerpoint/2010/main" val="81644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6"/>
            <a:ext cx="7886700" cy="648072"/>
          </a:xfrm>
        </p:spPr>
        <p:txBody>
          <a:bodyPr/>
          <a:lstStyle/>
          <a:p>
            <a:r>
              <a:rPr lang="en-GB" b="1" i="1" dirty="0">
                <a:latin typeface="+mn-lt"/>
              </a:rPr>
              <a:t>Entry Level 3</a:t>
            </a:r>
          </a:p>
        </p:txBody>
      </p:sp>
      <p:sp>
        <p:nvSpPr>
          <p:cNvPr id="5" name="Slide Number Placeholder 4"/>
          <p:cNvSpPr>
            <a:spLocks noGrp="1"/>
          </p:cNvSpPr>
          <p:nvPr>
            <p:ph type="sldNum" sz="quarter" idx="12"/>
          </p:nvPr>
        </p:nvSpPr>
        <p:spPr/>
        <p:txBody>
          <a:bodyPr/>
          <a:lstStyle/>
          <a:p>
            <a:fld id="{EFC07C4F-4DD7-4452-9CBE-7B4BC77324C7}" type="slidenum">
              <a:rPr lang="en-GB" smtClean="0"/>
              <a:t>4</a:t>
            </a:fld>
            <a:endParaRPr lang="en-GB"/>
          </a:p>
        </p:txBody>
      </p:sp>
      <p:sp>
        <p:nvSpPr>
          <p:cNvPr id="7" name="Rectangle 6"/>
          <p:cNvSpPr/>
          <p:nvPr/>
        </p:nvSpPr>
        <p:spPr>
          <a:xfrm>
            <a:off x="353005" y="1916832"/>
            <a:ext cx="8276974" cy="3876702"/>
          </a:xfrm>
          <a:prstGeom prst="rect">
            <a:avLst/>
          </a:prstGeom>
        </p:spPr>
        <p:txBody>
          <a:bodyPr wrap="square">
            <a:spAutoFit/>
          </a:bodyPr>
          <a:lstStyle/>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Choose a passage from your chosen book/story that is six to twelve pages long.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The pages should contain dialogue.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In pairs, choose extracts for each other to read from within the six to twelve pages.</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Take turns to have a go at reading the section your partner has chosen.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Start by introducing the reading, giving the title and author of the book.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Briefly explain what the story is about and where the section you are reading comes in the story. </a:t>
            </a:r>
          </a:p>
          <a:p>
            <a:pPr marL="342900" indent="-342900">
              <a:lnSpc>
                <a:spcPct val="107000"/>
              </a:lnSpc>
              <a:spcAft>
                <a:spcPts val="800"/>
              </a:spcAft>
              <a:buFont typeface="+mj-lt"/>
              <a:buAutoNum type="arabicPeriod"/>
            </a:pPr>
            <a:r>
              <a:rPr lang="en-GB" dirty="0">
                <a:latin typeface="Calibri" panose="020F0502020204030204" pitchFamily="34" charset="0"/>
                <a:ea typeface="Calibri" panose="020F0502020204030204" pitchFamily="34" charset="0"/>
                <a:cs typeface="Times New Roman" panose="02020603050405020304" pitchFamily="18" charset="0"/>
              </a:rPr>
              <a:t>Then read the passage clearly and loudly enough for your partner to hear.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variations in pace, pitch and tone to make your reading interesting. </a:t>
            </a:r>
          </a:p>
          <a:p>
            <a:pPr marL="342900" indent="-342900">
              <a:lnSpc>
                <a:spcPct val="107000"/>
              </a:lnSpc>
              <a:spcAft>
                <a:spcPts val="800"/>
              </a:spcAft>
              <a:buFont typeface="+mj-lt"/>
              <a:buAutoNum type="arabicPeriod"/>
            </a:pPr>
            <a:r>
              <a:rPr lang="en-GB" dirty="0">
                <a:latin typeface="Calibri" panose="020F0502020204030204" pitchFamily="34" charset="0"/>
                <a:cs typeface="Times New Roman" panose="02020603050405020304" pitchFamily="18" charset="0"/>
              </a:rPr>
              <a:t>Use different voices for the dialogue. </a:t>
            </a:r>
            <a:endParaRPr lang="en-GB" dirty="0"/>
          </a:p>
        </p:txBody>
      </p:sp>
    </p:spTree>
    <p:extLst>
      <p:ext uri="{BB962C8B-B14F-4D97-AF65-F5344CB8AC3E}">
        <p14:creationId xmlns:p14="http://schemas.microsoft.com/office/powerpoint/2010/main" val="3933848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3242</TotalTime>
  <Words>438</Words>
  <Application>Microsoft Office PowerPoint</Application>
  <PresentationFormat>On-screen Show (4:3)</PresentationFormat>
  <Paragraphs>39</Paragraphs>
  <Slides>4</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vt:i4>
      </vt:variant>
    </vt:vector>
  </HeadingPairs>
  <TitlesOfParts>
    <vt:vector size="10" baseType="lpstr">
      <vt:lpstr>Arial</vt:lpstr>
      <vt:lpstr>Calibri</vt:lpstr>
      <vt:lpstr>Calibri Light</vt:lpstr>
      <vt:lpstr>Times New Roman</vt:lpstr>
      <vt:lpstr>Office Theme</vt:lpstr>
      <vt:lpstr>Custom Design</vt:lpstr>
      <vt:lpstr>Practice Section 3: Reading Aloud</vt:lpstr>
      <vt:lpstr>Entry Level 1</vt:lpstr>
      <vt:lpstr>Entry Level 2</vt:lpstr>
      <vt:lpstr>Entry Level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Lauren Kearney</cp:lastModifiedBy>
  <cp:revision>113</cp:revision>
  <dcterms:created xsi:type="dcterms:W3CDTF">2014-08-12T18:49:29Z</dcterms:created>
  <dcterms:modified xsi:type="dcterms:W3CDTF">2022-09-13T10:02:44Z</dcterms:modified>
</cp:coreProperties>
</file>